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88641"/>
            <a:ext cx="7056784" cy="1512167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РЕЗУЛЬТАТЫ 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УЧАСТИЯ ДОУ В МЕРОПРИЯТИЯХ БМП 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«ФОРМИРОВАНИЕ ФИНАНСОВОЙ ГРАМОТНОСТИ У ОБУЧАЮЩИХСЯ»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907704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487147"/>
              </p:ext>
            </p:extLst>
          </p:nvPr>
        </p:nvGraphicFramePr>
        <p:xfrm>
          <a:off x="1331641" y="1916832"/>
          <a:ext cx="7560841" cy="46544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4131"/>
                <a:gridCol w="1243739"/>
                <a:gridCol w="1244616"/>
                <a:gridCol w="2488355"/>
              </a:tblGrid>
              <a:tr h="8865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НАЗВАНИЕ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КОЛ-ВО БАЛЛОВ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 30.09.2021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КОЛ-ВО БАЛЛОВ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 29.10.2021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ОБЩАЯ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СУММА БАЛЛОВ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«КВ» №24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75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МАДОУ «Д/с №21»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«Д/с №20»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«Д/с №38»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«Д/с №35»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«Д/с №37»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78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«Д/с №46»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«Д/с №33»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«Д/с №34»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«Д/с №31»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68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«Д/с №27»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«Д/с №56»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«Д/с №41»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«Д/с №8»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«Д/с №48»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«Д/с №45»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«Д/с №2»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126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5" cy="142617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РЕЗУЛЬТАТЫ </a:t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>УЧАСТИЯ ОО В МЕРОПРИЯТИЯХ БМП </a:t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>«ФОРМИРОВАНИЕ ФИНАНСОВОЙ ГРАМОТНОСТИ У ОБУЧАЮЩИХСЯ»</a:t>
            </a: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302849"/>
              </p:ext>
            </p:extLst>
          </p:nvPr>
        </p:nvGraphicFramePr>
        <p:xfrm>
          <a:off x="1259632" y="1844824"/>
          <a:ext cx="7416824" cy="4536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3029"/>
                <a:gridCol w="1256232"/>
                <a:gridCol w="1148961"/>
                <a:gridCol w="2628602"/>
              </a:tblGrid>
              <a:tr h="1512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НАЗВАНИЕ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КОЛ-ВО БАЛЛОВ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 30.09.2021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КОЛ-ВО БАЛЛОВ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 29.10.2021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ОБЩАЯ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СУММА БАЛЛОВ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МОУ «Лицей №1»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45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МАОУ «Школа №3»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«СШ №5»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«СШ №8» (ф)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«СШ №11»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«СШ №12»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«СШ №15»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29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«Школа №16»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МАОУ «Школа №17»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52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2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«СШ №18»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907704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606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5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ИТОГИ УЧАСТИЯ ДОУ В ФИНАНСОВЫХ ИГРАХ №1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9278189"/>
              </p:ext>
            </p:extLst>
          </p:nvPr>
        </p:nvGraphicFramePr>
        <p:xfrm>
          <a:off x="1331640" y="1700817"/>
          <a:ext cx="7344816" cy="4680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09142"/>
                <a:gridCol w="2435674"/>
              </a:tblGrid>
              <a:tr h="312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НАЗВАНИЕ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СУММА БАЛЛОВ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2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«КВ» №24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2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«Д/с №9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2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«Д/с №37»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27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2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«Д/с №34»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2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«Д/с №31»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37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2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«Д/с №27»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2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«Д/с №40»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2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«Д/с №55»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2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«Д/с №41»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2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«Д/с №48»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2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«Д/с №36»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2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«Д/с №2»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203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20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907704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186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5" cy="1143000"/>
          </a:xfrm>
        </p:spPr>
        <p:txBody>
          <a:bodyPr/>
          <a:lstStyle/>
          <a:p>
            <a:r>
              <a:rPr lang="ru-RU" sz="2400" b="1" dirty="0">
                <a:solidFill>
                  <a:srgbClr val="FF0000"/>
                </a:solidFill>
              </a:rPr>
              <a:t>ИТОГИ УЧАСТИЯ </a:t>
            </a:r>
            <a:r>
              <a:rPr lang="ru-RU" sz="2400" b="1" dirty="0" smtClean="0">
                <a:solidFill>
                  <a:srgbClr val="FF0000"/>
                </a:solidFill>
              </a:rPr>
              <a:t>ОО </a:t>
            </a:r>
            <a:r>
              <a:rPr lang="ru-RU" sz="2400" b="1" dirty="0">
                <a:solidFill>
                  <a:srgbClr val="FF0000"/>
                </a:solidFill>
              </a:rPr>
              <a:t>В ФИНАНСОВЫХ ИГРАХ №1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837079"/>
              </p:ext>
            </p:extLst>
          </p:nvPr>
        </p:nvGraphicFramePr>
        <p:xfrm>
          <a:off x="1331640" y="1844823"/>
          <a:ext cx="7272807" cy="4536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69364"/>
                <a:gridCol w="2903443"/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НАЗВАНИЕ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СУММА БАЛЛОВ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МОУ «Лицей №1»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МАОУ «Школа №3»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«СШ №5»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«СШ №8»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«СШ №12»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«СШ №15»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МБОУ «Школа №16»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МАОУ «Школа №17»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907704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63925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427</Words>
  <Application>Microsoft Office PowerPoint</Application>
  <PresentationFormat>Экран (4:3)</PresentationFormat>
  <Paragraphs>173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РЕЗУЛЬТАТЫ  УЧАСТИЯ ДОУ В МЕРОПРИЯТИЯХ БМП  «ФОРМИРОВАНИЕ ФИНАНСОВОЙ ГРАМОТНОСТИ У ОБУЧАЮЩИХСЯ»</vt:lpstr>
      <vt:lpstr>РЕЗУЛЬТАТЫ  УЧАСТИЯ ОО В МЕРОПРИЯТИЯХ БМП  «ФОРМИРОВАНИЕ ФИНАНСОВОЙ ГРАМОТНОСТИ У ОБУЧАЮЩИХСЯ»</vt:lpstr>
      <vt:lpstr>ИТОГИ УЧАСТИЯ ДОУ В ФИНАНСОВЫХ ИГРАХ №1</vt:lpstr>
      <vt:lpstr>ИТОГИ УЧАСТИЯ ОО В ФИНАНСОВЫХ ИГРАХ №1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teacher</dc:creator>
  <cp:lastModifiedBy>teacher</cp:lastModifiedBy>
  <cp:revision>3</cp:revision>
  <dcterms:created xsi:type="dcterms:W3CDTF">2021-10-29T04:01:29Z</dcterms:created>
  <dcterms:modified xsi:type="dcterms:W3CDTF">2021-10-29T04:23:44Z</dcterms:modified>
</cp:coreProperties>
</file>