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88641"/>
            <a:ext cx="7056784" cy="15121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РЕЗУЛЬТАТЫ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УЧАСТИЯ ДОУ В МЕРОПРИЯТИЯХ БМП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«ФОРМИРОВАНИЕ ФИНАНСОВОЙ ГРАМОТНОСТИ У ОБУЧАЮЩИХСЯ»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07704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487147"/>
              </p:ext>
            </p:extLst>
          </p:nvPr>
        </p:nvGraphicFramePr>
        <p:xfrm>
          <a:off x="1331641" y="1916832"/>
          <a:ext cx="7560841" cy="465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131"/>
                <a:gridCol w="1243739"/>
                <a:gridCol w="1244616"/>
                <a:gridCol w="2488355"/>
              </a:tblGrid>
              <a:tr h="886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БАЛЛОВ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 30.09.2021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БАЛЛОВ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 29.10.2021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БАЛЛОВ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«КВ» №24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МАДОУ «Д/с №21»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№20»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№38»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№35»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№37»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№46»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№33»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№34»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№31»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№27»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№56»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№41»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№8»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№48»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№45»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6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№2»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2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5" cy="14261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РЕЗУЛЬТАТЫ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УЧАСТИЯ ОО В МЕРОПРИЯТИЯХ БМП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«ФОРМИРОВАНИЕ ФИНАНСОВОЙ ГРАМОТНОСТИ У ОБУЧАЮЩИХСЯ»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302849"/>
              </p:ext>
            </p:extLst>
          </p:nvPr>
        </p:nvGraphicFramePr>
        <p:xfrm>
          <a:off x="1259632" y="1844824"/>
          <a:ext cx="7416824" cy="4536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3029"/>
                <a:gridCol w="1256232"/>
                <a:gridCol w="1148961"/>
                <a:gridCol w="2628602"/>
              </a:tblGrid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БАЛЛОВ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 30.09.2021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БАЛЛОВ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 29.10.2021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БАЛЛОВ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«Лицей №1»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МАОУ «Школа №3»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№8» (ф)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№11»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№12»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№15»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«Школа №16»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МАОУ «Школа №17»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№18»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07704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60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5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ИТОГИ УЧАСТИЯ ДОУ В ФИНАНСОВЫХ ИГРАХ №1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278189"/>
              </p:ext>
            </p:extLst>
          </p:nvPr>
        </p:nvGraphicFramePr>
        <p:xfrm>
          <a:off x="1331640" y="1700817"/>
          <a:ext cx="7344816" cy="4680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9142"/>
                <a:gridCol w="2435674"/>
              </a:tblGrid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БАЛЛОВ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«КВ» №24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№37»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№34»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№31»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№27»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№40»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№55»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«Д/с №41»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№48»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№36»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МБДОУ «Д/с №2»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03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07704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86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5" cy="11430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ИТОГИ УЧАСТИЯ </a:t>
            </a:r>
            <a:r>
              <a:rPr lang="ru-RU" sz="2400" b="1" dirty="0" smtClean="0">
                <a:solidFill>
                  <a:srgbClr val="FF0000"/>
                </a:solidFill>
              </a:rPr>
              <a:t>ОО </a:t>
            </a:r>
            <a:r>
              <a:rPr lang="ru-RU" sz="2400" b="1" dirty="0">
                <a:solidFill>
                  <a:srgbClr val="FF0000"/>
                </a:solidFill>
              </a:rPr>
              <a:t>В ФИНАНСОВЫХ ИГРАХ №1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837079"/>
              </p:ext>
            </p:extLst>
          </p:nvPr>
        </p:nvGraphicFramePr>
        <p:xfrm>
          <a:off x="1331640" y="1844823"/>
          <a:ext cx="7272807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9364"/>
                <a:gridCol w="2903443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БАЛЛОВ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«Лицей №1»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МАОУ «Школа №3»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№8»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№12»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«СШ №15»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«Школа №16»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МАОУ «Школа №17»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07704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392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427</Words>
  <Application>Microsoft Office PowerPoint</Application>
  <PresentationFormat>Экран (4:3)</PresentationFormat>
  <Paragraphs>173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РЕЗУЛЬТАТЫ  УЧАСТИЯ ДОУ В МЕРОПРИЯТИЯХ БМП  «ФОРМИРОВАНИЕ ФИНАНСОВОЙ ГРАМОТНОСТИ У ОБУЧАЮЩИХСЯ»</vt:lpstr>
      <vt:lpstr>РЕЗУЛЬТАТЫ  УЧАСТИЯ ОО В МЕРОПРИЯТИЯХ БМП  «ФОРМИРОВАНИЕ ФИНАНСОВОЙ ГРАМОТНОСТИ У ОБУЧАЮЩИХСЯ»</vt:lpstr>
      <vt:lpstr>ИТОГИ УЧАСТИЯ ДОУ В ФИНАНСОВЫХ ИГРАХ №1</vt:lpstr>
      <vt:lpstr>ИТОГИ УЧАСТИЯ ОО В ФИНАНСОВЫХ ИГРАХ №1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3</cp:revision>
  <dcterms:created xsi:type="dcterms:W3CDTF">2021-10-29T04:01:29Z</dcterms:created>
  <dcterms:modified xsi:type="dcterms:W3CDTF">2021-10-29T04:23:44Z</dcterms:modified>
</cp:coreProperties>
</file>