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3" r:id="rId2"/>
    <p:sldId id="401" r:id="rId3"/>
    <p:sldId id="402" r:id="rId4"/>
    <p:sldId id="408" r:id="rId5"/>
    <p:sldId id="406" r:id="rId6"/>
    <p:sldId id="410" r:id="rId7"/>
    <p:sldId id="409" r:id="rId8"/>
    <p:sldId id="403" r:id="rId9"/>
    <p:sldId id="35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F818E-4DF9-480B-AC1D-10F59008F787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70DAE-269C-497D-934C-1193B1A93C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11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0DAE-269C-497D-934C-1193B1A93CF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0DAE-269C-497D-934C-1193B1A93CF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0DAE-269C-497D-934C-1193B1A93CF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0DAE-269C-497D-934C-1193B1A93CF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70DAE-269C-497D-934C-1193B1A93CF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8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17FBF-D0DD-4F12-BCD7-E1FB6C0CA95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EAF7E-C8E1-40B4-85C9-BB39078AB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547664" y="1866625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кейс-чемпионат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школьников по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финансовой грамотности </a:t>
            </a: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Красноярские львы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62827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Ачинск,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25.04.2023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60828"/>
            <a:ext cx="1294968" cy="2763702"/>
            <a:chOff x="0" y="60828"/>
            <a:chExt cx="1294968" cy="27637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5" t="49347" r="55249" b="13312"/>
            <a:stretch/>
          </p:blipFill>
          <p:spPr bwMode="auto">
            <a:xfrm>
              <a:off x="0" y="908720"/>
              <a:ext cx="1225485" cy="191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shkola16-ach.ucoz.ru/img/logot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0828"/>
              <a:ext cx="1187464" cy="1003089"/>
            </a:xfrm>
            <a:prstGeom prst="rect">
              <a:avLst/>
            </a:prstGeom>
            <a:noFill/>
          </p:spPr>
        </p:pic>
      </p:grpSp>
      <p:sp>
        <p:nvSpPr>
          <p:cNvPr id="2" name="Прямоугольник 1"/>
          <p:cNvSpPr/>
          <p:nvPr/>
        </p:nvSpPr>
        <p:spPr>
          <a:xfrm>
            <a:off x="324696" y="5109554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Н.Ю. Чернова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</a:t>
            </a:r>
          </a:p>
          <a:p>
            <a:pPr algn="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МБОУ «Школа №16 им. Героя Советского Союза И.А. Лапенкова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Год педагога и наставни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26052" r="14285" b="22748"/>
          <a:stretch/>
        </p:blipFill>
        <p:spPr bwMode="auto">
          <a:xfrm>
            <a:off x="6733376" y="101112"/>
            <a:ext cx="2304288" cy="13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959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0" y="60828"/>
            <a:ext cx="1294968" cy="2763702"/>
            <a:chOff x="0" y="60828"/>
            <a:chExt cx="1294968" cy="27637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5" t="49347" r="55249" b="13312"/>
            <a:stretch/>
          </p:blipFill>
          <p:spPr bwMode="auto">
            <a:xfrm>
              <a:off x="0" y="908720"/>
              <a:ext cx="1225485" cy="191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shkola16-ach.ucoz.ru/img/logot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0828"/>
              <a:ext cx="1187464" cy="1003089"/>
            </a:xfrm>
            <a:prstGeom prst="rect">
              <a:avLst/>
            </a:prstGeom>
            <a:noFill/>
          </p:spPr>
        </p:pic>
      </p:grpSp>
      <p:pic>
        <p:nvPicPr>
          <p:cNvPr id="7" name="Рисунок 6" descr="C:\Users\user\Desktop\IMG-20230421-WA0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04864"/>
            <a:ext cx="2675732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619672" y="263744"/>
            <a:ext cx="6966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РЕГИОНАЛЬНАЯ ИННОВАЦИОННАЯ ПЛОЩАДКА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Финшкола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ЗКР: здорово,  креативно, реально»</a:t>
            </a:r>
          </a:p>
        </p:txBody>
      </p:sp>
    </p:spTree>
    <p:extLst>
      <p:ext uri="{BB962C8B-B14F-4D97-AF65-F5344CB8AC3E}">
        <p14:creationId xmlns:p14="http://schemas.microsoft.com/office/powerpoint/2010/main" val="269342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0" y="60828"/>
            <a:ext cx="1294968" cy="2763702"/>
            <a:chOff x="0" y="60828"/>
            <a:chExt cx="1294968" cy="27637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5" t="49347" r="55249" b="13312"/>
            <a:stretch/>
          </p:blipFill>
          <p:spPr bwMode="auto">
            <a:xfrm>
              <a:off x="0" y="908720"/>
              <a:ext cx="1225485" cy="191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shkola16-ach.ucoz.ru/img/logot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0828"/>
              <a:ext cx="1187464" cy="1003089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96" y="166322"/>
            <a:ext cx="4160383" cy="311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un9-4.userapi.com/impg/47WMbiMFlvexk-hVis7fDx0rVrwqJSQF43RpqA/ohmN64FjILM.jpg?size=2560x1919&amp;quality=95&amp;sign=8db773bcf517c89d6ef2e0c2a80aa16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63" y="3573016"/>
            <a:ext cx="4032448" cy="302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1720" y="166322"/>
            <a:ext cx="1793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Эксперты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5040096"/>
            <a:ext cx="170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2742" y="5581212"/>
            <a:ext cx="37669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 команд по 5 чел.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 территорий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Учащиеся 8,10 классы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29876" y="907766"/>
            <a:ext cx="3437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Центральный банк</a:t>
            </a:r>
          </a:p>
          <a:p>
            <a:pPr algn="just"/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Заксобрание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края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СФУ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Краевой центр семьи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социальных программ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РУСАЛа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Краевой центр профориентации и развития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квалификаций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УФНС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0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9.userapi.com/impg/IhRYZgR6Hgcdtf_711eOBtDOTbCVbGN2MefM2w/JFuzl7FJOq4.jpg?size=1280x721&amp;quality=95&amp;sign=b77963a7b98f1d23177a447467d460d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82" y="3501008"/>
            <a:ext cx="5040560" cy="314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20" y="260648"/>
            <a:ext cx="5255402" cy="296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32" y="725120"/>
            <a:ext cx="36249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«Это было….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Каждый день…….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 тех пор, пока однажды не произошло…….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Из-за этого…..Из-за этого….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вот наконец-то…..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тех пор…….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в этом смысл…..».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6607"/>
            <a:ext cx="2506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Сторителлинг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7" y="4221088"/>
            <a:ext cx="37669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Портрет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финансово благополучного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видео представляют, как выглядит, что и кто ему помогают, где живет, что в руках, что и/или кто рядом и т.д.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4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920"/>
            <a:ext cx="4105840" cy="307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16" y="3501008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73696"/>
            <a:ext cx="2430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Квик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-задания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733" y="596916"/>
            <a:ext cx="475229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№2 «Рискни, но прокачай свою идею»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Время выполнения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10 мин.   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Условия выполнения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капитан команды выбирает «вслепую» два задания, исходя из его стоимости.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Вариант 1.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(1 балл).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Задача: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Придумайте новое слово, которые раскрывает суть действия, например: человек, любящий есть печенье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курабье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курабьед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А как назвать человека, который копит деньги,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кэшбэк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боится мошенников, любит делать покупки, следит за акциями. 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Вариант 2.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(2 балла). 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Задача: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Наши символы. У краевого семейного финансового фестиваля есть свои герои. Придумайте биографию и историю появления этих героев на фестивале. 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Вариант 3.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(3 балл).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Задача: 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апишите ТОП-10 финансовых страхов, раскройте один из них.  </a:t>
            </a:r>
          </a:p>
        </p:txBody>
      </p:sp>
    </p:spTree>
    <p:extLst>
      <p:ext uri="{BB962C8B-B14F-4D97-AF65-F5344CB8AC3E}">
        <p14:creationId xmlns:p14="http://schemas.microsoft.com/office/powerpoint/2010/main" val="174524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7603" y="73696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Кейс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733" y="684568"/>
            <a:ext cx="432025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Уважаемая команда!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Вам предложена история развития бизнеса, которая имеет стадию проб, ошибок, вхождения в кризис и стабильного развития. А вот стадия выхода из кризиса отсутствует, стоят многоточия.  Вам необходимо понять из предложенных материалов, как удалось «встать на рельсы» предпринимателю, ответив на вопросы после истории развития бизнеса. Читайте вдумчиво историю и приложенные к ней материалы. Обращайте внимание на мелочи, детали, подстрочные знаки и т.д. Сопоставляйте даты, делайте выводы на основе анализа причин и следствия совершенных действий. Приложения содержат факты, цифры, подсказки, которые помогут вам заполнить стоп-листы и каждые 20 мин. сдавать экспертам. Следите за таймером. В презентации вы должны отразить ответы на вопросы, информацию из стоп-листов, дополнив ее картинками, схемами и др. Помним, один слайд – одна мысль. Для выступления автоматическая  смена слайдов в  презентации через 20 с. уже настроена.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/>
              <a:t> 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62598" y="716479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Кейс 1 «Заработала свой миллион  на любителях искусства»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Суть кейса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 2014 году наша героиня  развивала бизнес в Интерфаксе, а потом ушла в декрет, протестировала нишу экскурсионного бизнеса и открыла коммерческий лекторий об искусстве. Сегодня она проводит 100 лекций по искусству, архитектуре и музыке в месяц.</a:t>
            </a:r>
          </a:p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История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развития бизнеса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«Во время декрета у героини появилось свободное время. Девушка захотела влиться в  нишу экскурсионного бизнеса. Курс стоил 5000 рублей — дороже большинства экскурсий по архитектуре. Скоро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  <a:p>
            <a:pPr algn="just" fontAlgn="base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2018 года каждый месяц компания проводит 100 мероприятий и сотрудничает с 40 лекторами на постоянной основе. На одной лекции в среднем 30 участников, 40% из них возвращаются снова. С 2018 года ежемесячная выручка варьируется от 2,5 до 3,5 млн.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рублей. </a:t>
            </a:r>
          </a:p>
        </p:txBody>
      </p:sp>
    </p:spTree>
    <p:extLst>
      <p:ext uri="{BB962C8B-B14F-4D97-AF65-F5344CB8AC3E}">
        <p14:creationId xmlns:p14="http://schemas.microsoft.com/office/powerpoint/2010/main" val="296521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"/>
          <a:stretch/>
        </p:blipFill>
        <p:spPr bwMode="auto">
          <a:xfrm>
            <a:off x="2495554" y="131419"/>
            <a:ext cx="6493834" cy="308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 r="5210"/>
          <a:stretch/>
        </p:blipFill>
        <p:spPr bwMode="auto">
          <a:xfrm>
            <a:off x="2413205" y="3717032"/>
            <a:ext cx="6576183" cy="275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69" y="131419"/>
            <a:ext cx="246661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Печа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-куча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короткая структурированная презентация идеи решения кейса.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презентации:   20 автоматически сменяющихся слайдов, по 20 секунд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каждый.</a:t>
            </a: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Один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слайд – одна мысль.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 дублирует, а дополнять текст.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Допускается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командное выступление.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0" y="60828"/>
            <a:ext cx="1294968" cy="2763702"/>
            <a:chOff x="0" y="60828"/>
            <a:chExt cx="1294968" cy="27637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5" t="49347" r="55249" b="13312"/>
            <a:stretch/>
          </p:blipFill>
          <p:spPr bwMode="auto">
            <a:xfrm>
              <a:off x="0" y="908720"/>
              <a:ext cx="1225485" cy="191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shkola16-ach.ucoz.ru/img/logot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0828"/>
              <a:ext cx="1187464" cy="1003089"/>
            </a:xfrm>
            <a:prstGeom prst="rect">
              <a:avLst/>
            </a:prstGeom>
            <a:noFill/>
          </p:spPr>
        </p:pic>
      </p:grpSp>
      <p:pic>
        <p:nvPicPr>
          <p:cNvPr id="3074" name="Picture 2" descr="https://sun9-27.userapi.com/impg/XF4n7bahIu5qTowhnNinH4VW9_C5czsGzpJMpQ/wcRJRApmiK8.jpg?size=1280x956&amp;quality=95&amp;sign=b6dd3f287016e4f8fe16fec1469d9ea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2"/>
          <a:stretch/>
        </p:blipFill>
        <p:spPr bwMode="auto">
          <a:xfrm>
            <a:off x="3788486" y="260648"/>
            <a:ext cx="5040560" cy="295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6"/>
          <a:stretch/>
        </p:blipFill>
        <p:spPr bwMode="auto">
          <a:xfrm>
            <a:off x="325181" y="3344195"/>
            <a:ext cx="5983585" cy="339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87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30889" r="16702" b="16560"/>
          <a:stretch/>
        </p:blipFill>
        <p:spPr bwMode="auto">
          <a:xfrm>
            <a:off x="1770926" y="1446834"/>
            <a:ext cx="6617497" cy="4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60828"/>
            <a:ext cx="1294968" cy="2763702"/>
            <a:chOff x="0" y="60828"/>
            <a:chExt cx="1294968" cy="276370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5" t="49347" r="55249" b="13312"/>
            <a:stretch/>
          </p:blipFill>
          <p:spPr bwMode="auto">
            <a:xfrm>
              <a:off x="0" y="908720"/>
              <a:ext cx="1225485" cy="1915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http://shkola16-ach.ucoz.ru/img/logoti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504" y="60828"/>
              <a:ext cx="1187464" cy="100308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175450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6073</TotalTime>
  <Words>374</Words>
  <Application>Microsoft Office PowerPoint</Application>
  <PresentationFormat>Экран (4:3)</PresentationFormat>
  <Paragraphs>69</Paragraphs>
  <Slides>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</dc:title>
  <dc:creator>Windows User</dc:creator>
  <cp:lastModifiedBy>Пользователь Windows</cp:lastModifiedBy>
  <cp:revision>182</cp:revision>
  <dcterms:created xsi:type="dcterms:W3CDTF">2020-08-22T15:15:56Z</dcterms:created>
  <dcterms:modified xsi:type="dcterms:W3CDTF">2023-04-27T14:39:23Z</dcterms:modified>
</cp:coreProperties>
</file>